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1D77-0AC4-4D53-B681-3164CEAF8505}" type="datetimeFigureOut">
              <a:rPr lang="pl-PL" smtClean="0"/>
              <a:pPr/>
              <a:t>2014-11-17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B2F2-41C0-41AB-8760-3DE75D736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Trójkąty i ich rodzaje.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2492896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Cele lekcji:</a:t>
            </a:r>
          </a:p>
          <a:p>
            <a:pPr>
              <a:buFontTx/>
              <a:buChar char="-"/>
            </a:pPr>
            <a:r>
              <a:rPr lang="pl-PL" sz="3200" dirty="0" smtClean="0"/>
              <a:t> Przypomnienie  wiadomości na temat trójkątów</a:t>
            </a:r>
          </a:p>
          <a:p>
            <a:pPr>
              <a:buFontTx/>
              <a:buChar char="-"/>
            </a:pPr>
            <a:r>
              <a:rPr lang="pl-PL" sz="3200" dirty="0" smtClean="0"/>
              <a:t> Podział trójkątów ze względu na boki</a:t>
            </a:r>
          </a:p>
          <a:p>
            <a:pPr>
              <a:buFontTx/>
              <a:buChar char="-"/>
            </a:pPr>
            <a:r>
              <a:rPr lang="pl-PL" sz="3200" dirty="0" smtClean="0"/>
              <a:t> Podział trójkątów ze względu na kąty</a:t>
            </a:r>
          </a:p>
          <a:p>
            <a:pPr>
              <a:buFontTx/>
              <a:buChar char="-"/>
            </a:pPr>
            <a:r>
              <a:rPr lang="pl-PL" sz="3200" dirty="0" smtClean="0"/>
              <a:t>Nierówność trójkąta</a:t>
            </a:r>
          </a:p>
          <a:p>
            <a:pPr>
              <a:buFontTx/>
              <a:buChar char="-"/>
            </a:pPr>
            <a:r>
              <a:rPr lang="pl-PL" sz="3200" dirty="0" smtClean="0"/>
              <a:t>Suma kątów wewnętrznych trójkąta</a:t>
            </a:r>
          </a:p>
          <a:p>
            <a:pPr>
              <a:buFontTx/>
              <a:buChar char="-"/>
            </a:pPr>
            <a:r>
              <a:rPr lang="pl-PL" sz="3200" dirty="0" smtClean="0"/>
              <a:t>Kąt zewnętrzny trójkąta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mana6.pl/zdjecia/szkola_srednia/figury_plaskie_planimetria/trojkat_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4887813" cy="4461906"/>
          </a:xfrm>
          <a:prstGeom prst="rect">
            <a:avLst/>
          </a:prstGeom>
          <a:noFill/>
        </p:spPr>
      </p:pic>
      <p:cxnSp>
        <p:nvCxnSpPr>
          <p:cNvPr id="4" name="Łącznik prosty ze strzałką 3"/>
          <p:cNvCxnSpPr/>
          <p:nvPr/>
        </p:nvCxnSpPr>
        <p:spPr>
          <a:xfrm flipH="1">
            <a:off x="2987824" y="908720"/>
            <a:ext cx="2736304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620688"/>
            <a:ext cx="2096814" cy="52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Łącznik prosty ze strzałką 8"/>
          <p:cNvCxnSpPr/>
          <p:nvPr/>
        </p:nvCxnSpPr>
        <p:spPr>
          <a:xfrm flipH="1">
            <a:off x="3995936" y="1772816"/>
            <a:ext cx="208823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484784"/>
            <a:ext cx="828476" cy="46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276872"/>
            <a:ext cx="3073084" cy="61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4283968" y="2852936"/>
            <a:ext cx="1296144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1196752"/>
            <a:ext cx="50405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1772816"/>
            <a:ext cx="455290" cy="70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3717032"/>
            <a:ext cx="455290" cy="63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4941168"/>
            <a:ext cx="3888432" cy="71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5805264"/>
            <a:ext cx="3368390" cy="64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908720"/>
            <a:ext cx="367026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39" y="1052736"/>
            <a:ext cx="353924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93096"/>
            <a:ext cx="26003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614725"/>
            <a:ext cx="2405608" cy="32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699792" y="260648"/>
            <a:ext cx="568863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NIERÓWNOŚĆ TRÓJKĄTA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edianauka.pl/matematyka/grafika/rysunek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830125" cy="352839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683568" y="332656"/>
            <a:ext cx="777686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Podział trójkątów ze względu </a:t>
            </a:r>
            <a:r>
              <a:rPr lang="pl-PL" sz="3200" b="1" dirty="0" smtClean="0"/>
              <a:t>na boki</a:t>
            </a:r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4581128"/>
            <a:ext cx="2376264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Wszystkie boki równe,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kąty wewnętrzne po 60 stopni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491880" y="4581128"/>
            <a:ext cx="237626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Przynajmniej dwa boki równe,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kąty przy podstawie równe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156176" y="4581128"/>
            <a:ext cx="2376264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Każdy bok innej długości, </a:t>
            </a:r>
          </a:p>
          <a:p>
            <a:r>
              <a:rPr lang="pl-PL" sz="2400" dirty="0" smtClean="0"/>
              <a:t>każdy  kąt innej miary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dzia&amp;lstrok; trójk&amp;aogon;tów ze wzgl&amp;eogon;du na k&amp;aogon;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338437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683568" y="260648"/>
            <a:ext cx="75608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200" dirty="0" smtClean="0"/>
              <a:t>Podział trójkątów ze względu </a:t>
            </a:r>
            <a:r>
              <a:rPr lang="pl-PL" sz="3200" b="1" dirty="0" smtClean="0"/>
              <a:t>na kąty</a:t>
            </a:r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4509120"/>
            <a:ext cx="244827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b="1" dirty="0" smtClean="0"/>
              <a:t>Wszystkie</a:t>
            </a:r>
            <a:r>
              <a:rPr lang="pl-PL" sz="2800" dirty="0" smtClean="0"/>
              <a:t> kąty wewnętrzne </a:t>
            </a:r>
            <a:r>
              <a:rPr lang="pl-PL" sz="2800" b="1" dirty="0" smtClean="0"/>
              <a:t>ostre.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372200" y="4509120"/>
            <a:ext cx="2448272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b="1" dirty="0" smtClean="0"/>
              <a:t>Jeden</a:t>
            </a:r>
            <a:r>
              <a:rPr lang="pl-PL" sz="2800" dirty="0" smtClean="0"/>
              <a:t> kąt wewnętrzny </a:t>
            </a:r>
            <a:r>
              <a:rPr lang="pl-PL" sz="2800" b="1" dirty="0" smtClean="0"/>
              <a:t>rozwarty</a:t>
            </a:r>
            <a:r>
              <a:rPr lang="pl-PL" sz="2800" dirty="0" smtClean="0"/>
              <a:t>, pozostałe ostre</a:t>
            </a:r>
            <a:endParaRPr lang="pl-PL" sz="28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03848" y="4365104"/>
            <a:ext cx="2448272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b="1" dirty="0" smtClean="0"/>
              <a:t>Jeden </a:t>
            </a:r>
            <a:r>
              <a:rPr lang="pl-PL" sz="2800" dirty="0" smtClean="0"/>
              <a:t>kąt</a:t>
            </a:r>
            <a:r>
              <a:rPr lang="pl-PL" sz="2800" b="1" dirty="0" smtClean="0"/>
              <a:t> prosty, </a:t>
            </a:r>
            <a:r>
              <a:rPr lang="pl-PL" sz="2800" dirty="0" smtClean="0"/>
              <a:t>dwa pozostałe mają w sumie 90 stopni.</a:t>
            </a:r>
            <a:endParaRPr lang="pl-PL" sz="28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192488" y="2208113"/>
            <a:ext cx="1857375" cy="266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717032"/>
            <a:ext cx="1656184" cy="2378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54306">
            <a:off x="3591431" y="2117020"/>
            <a:ext cx="2209800" cy="295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412776"/>
            <a:ext cx="20112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212976"/>
            <a:ext cx="209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6093296"/>
            <a:ext cx="15621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.static.z-dn.net/files/d7a/6307c9fed4179abf8ae8cacc0baa807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980278" cy="5517232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KLASYFIKACJA TRÓJKĄTÓW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atematyka.pisz.pl/strona/49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404664"/>
            <a:ext cx="8332354" cy="3240360"/>
          </a:xfrm>
          <a:prstGeom prst="rect">
            <a:avLst/>
          </a:prstGeom>
          <a:noFill/>
        </p:spPr>
      </p:pic>
      <p:pic>
        <p:nvPicPr>
          <p:cNvPr id="17412" name="Picture 4" descr="http://www.matmana6.pl/zdjecia/szkola_srednia/figury_plaskie_planimetria/trojkat_prostokatny_6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861048"/>
            <a:ext cx="2592288" cy="2456273"/>
          </a:xfrm>
          <a:prstGeom prst="rect">
            <a:avLst/>
          </a:prstGeom>
          <a:noFill/>
        </p:spPr>
      </p:pic>
      <p:pic>
        <p:nvPicPr>
          <p:cNvPr id="17414" name="Picture 6" descr="https://encrypted-tbn0.gstatic.com/images?q=tbn:ANd9GcSkCNUh-TiUiSfHEffgXzFyUmtSS4zn92wDPQmxXVo9Z4lLWDeEm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7303" y="4005064"/>
            <a:ext cx="2815049" cy="2304256"/>
          </a:xfrm>
          <a:prstGeom prst="rect">
            <a:avLst/>
          </a:prstGeom>
          <a:noFill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933056"/>
            <a:ext cx="15121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matma4u.pl/uploads/imgs/pre_1363190245__katy_zewnetrz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720" y="1052736"/>
            <a:ext cx="7788748" cy="4952106"/>
          </a:xfrm>
          <a:prstGeom prst="rect">
            <a:avLst/>
          </a:prstGeom>
          <a:noFill/>
        </p:spPr>
      </p:pic>
      <p:cxnSp>
        <p:nvCxnSpPr>
          <p:cNvPr id="5" name="Łącznik prosty ze strzałką 4"/>
          <p:cNvCxnSpPr>
            <a:stCxn id="7" idx="2"/>
          </p:cNvCxnSpPr>
          <p:nvPr/>
        </p:nvCxnSpPr>
        <p:spPr>
          <a:xfrm>
            <a:off x="1295636" y="3571275"/>
            <a:ext cx="324036" cy="6498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323528" y="2924944"/>
            <a:ext cx="19442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Kąt </a:t>
            </a:r>
            <a:r>
              <a:rPr lang="pl-PL" b="1" dirty="0" smtClean="0"/>
              <a:t>zewnętrzny</a:t>
            </a:r>
            <a:r>
              <a:rPr lang="pl-PL" dirty="0" smtClean="0"/>
              <a:t> trójkąta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94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Lekcja Temat: Trójkąty i ich rodzaje.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Trójkąty i ich rodzaje.</dc:title>
  <dc:creator>AGNIESZKA</dc:creator>
  <cp:lastModifiedBy>AGNIESZKA</cp:lastModifiedBy>
  <cp:revision>39</cp:revision>
  <dcterms:created xsi:type="dcterms:W3CDTF">2014-11-16T22:16:52Z</dcterms:created>
  <dcterms:modified xsi:type="dcterms:W3CDTF">2014-11-17T22:25:19Z</dcterms:modified>
</cp:coreProperties>
</file>